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96143986"/>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a:latin typeface="Times New Roman" panose="02020603050405020304" pitchFamily="18" charset="0"/>
                <a:cs typeface="Times New Roman" panose="02020603050405020304" pitchFamily="18" charset="0"/>
              </a:rPr>
              <a:t>05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04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05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9-14,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15-18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06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05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06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Оң</a:t>
            </a:r>
            <a:r>
              <a:rPr lang="ru-RU" sz="1150" dirty="0" err="1" smtClean="0">
                <a:latin typeface="Times New Roman" panose="02020603050405020304" pitchFamily="18" charset="0"/>
                <a:cs typeface="Times New Roman" panose="02020603050405020304" pitchFamily="18" charset="0"/>
              </a:rPr>
              <a:t>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9-14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13-15 </a:t>
            </a:r>
            <a:r>
              <a:rPr lang="ru-RU" sz="1150" dirty="0">
                <a:latin typeface="Times New Roman" panose="02020603050405020304" pitchFamily="18" charset="0"/>
                <a:cs typeface="Times New Roman" panose="02020603050405020304" pitchFamily="18" charset="0"/>
              </a:rPr>
              <a:t>градус </a:t>
            </a:r>
            <a:r>
              <a:rPr lang="ru-RU" sz="1150" smtClean="0">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04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2966226"/>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25969</TotalTime>
  <Words>502</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5122</cp:revision>
  <cp:lastPrinted>2021-07-01T07:38:07Z</cp:lastPrinted>
  <dcterms:created xsi:type="dcterms:W3CDTF">2018-03-27T06:03:00Z</dcterms:created>
  <dcterms:modified xsi:type="dcterms:W3CDTF">2026-06-04T07:46:12Z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